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457" r:id="rId37"/>
    <p:sldId id="458" r:id="rId38"/>
    <p:sldId id="305" r:id="rId39"/>
    <p:sldId id="435" r:id="rId40"/>
    <p:sldId id="450" r:id="rId41"/>
    <p:sldId id="294" r:id="rId42"/>
    <p:sldId id="460" r:id="rId43"/>
    <p:sldId id="461" r:id="rId44"/>
    <p:sldId id="462" r:id="rId45"/>
    <p:sldId id="463" r:id="rId46"/>
    <p:sldId id="464" r:id="rId47"/>
    <p:sldId id="278" r:id="rId48"/>
    <p:sldId id="436" r:id="rId49"/>
    <p:sldId id="451" r:id="rId50"/>
    <p:sldId id="465" r:id="rId51"/>
    <p:sldId id="452" r:id="rId52"/>
    <p:sldId id="453" r:id="rId53"/>
    <p:sldId id="466" r:id="rId54"/>
    <p:sldId id="467" r:id="rId55"/>
    <p:sldId id="456" r:id="rId56"/>
    <p:sldId id="454" r:id="rId57"/>
    <p:sldId id="428" r:id="rId58"/>
    <p:sldId id="430" r:id="rId59"/>
    <p:sldId id="425" r:id="rId60"/>
    <p:sldId id="433" r:id="rId61"/>
    <p:sldId id="432" r:id="rId62"/>
    <p:sldId id="303" r:id="rId63"/>
    <p:sldId id="471" r:id="rId64"/>
    <p:sldId id="470" r:id="rId65"/>
    <p:sldId id="472" r:id="rId66"/>
    <p:sldId id="473" r:id="rId67"/>
    <p:sldId id="474" r:id="rId68"/>
    <p:sldId id="480" r:id="rId69"/>
    <p:sldId id="475" r:id="rId70"/>
    <p:sldId id="476" r:id="rId71"/>
    <p:sldId id="477" r:id="rId72"/>
    <p:sldId id="478" r:id="rId73"/>
    <p:sldId id="479" r:id="rId74"/>
    <p:sldId id="481" r:id="rId75"/>
    <p:sldId id="308" r:id="rId76"/>
    <p:sldId id="307" r:id="rId77"/>
    <p:sldId id="469" r:id="rId78"/>
    <p:sldId id="468" r:id="rId79"/>
    <p:sldId id="402" r:id="rId80"/>
    <p:sldId id="403" r:id="rId81"/>
    <p:sldId id="339" r:id="rId82"/>
    <p:sldId id="304" r:id="rId83"/>
    <p:sldId id="411" r:id="rId84"/>
    <p:sldId id="404" r:id="rId85"/>
    <p:sldId id="414" r:id="rId86"/>
    <p:sldId id="415" r:id="rId87"/>
    <p:sldId id="416" r:id="rId88"/>
    <p:sldId id="413" r:id="rId89"/>
    <p:sldId id="287" r:id="rId90"/>
    <p:sldId id="327" r:id="rId91"/>
    <p:sldId id="409" r:id="rId92"/>
    <p:sldId id="410" r:id="rId93"/>
    <p:sldId id="365" r:id="rId94"/>
    <p:sldId id="418" r:id="rId95"/>
    <p:sldId id="419" r:id="rId96"/>
    <p:sldId id="420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 autoAdjust="0"/>
    <p:restoredTop sz="94663" autoAdjust="0"/>
  </p:normalViewPr>
  <p:slideViewPr>
    <p:cSldViewPr>
      <p:cViewPr>
        <p:scale>
          <a:sx n="105" d="100"/>
          <a:sy n="105" d="100"/>
        </p:scale>
        <p:origin x="608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48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51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62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75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76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81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82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83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84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85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88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90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91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92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93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94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95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96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7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11" Type="http://schemas.openxmlformats.org/officeDocument/2006/relationships/image" Target="../media/image50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8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image" Target="../media/image51.png"/><Relationship Id="rId4" Type="http://schemas.openxmlformats.org/officeDocument/2006/relationships/image" Target="../media/image5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5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3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of porous matrix of grains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84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85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6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7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8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9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0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1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2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3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4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490048-BBA3-8144-B36F-F1AF3EE7D9AF}"/>
              </a:ext>
            </a:extLst>
          </p:cNvPr>
          <p:cNvGrpSpPr/>
          <p:nvPr/>
        </p:nvGrpSpPr>
        <p:grpSpPr>
          <a:xfrm>
            <a:off x="-69851" y="2132856"/>
            <a:ext cx="9213851" cy="3602037"/>
            <a:chOff x="-33338" y="623888"/>
            <a:chExt cx="9213851" cy="3602037"/>
          </a:xfrm>
        </p:grpSpPr>
        <p:sp>
          <p:nvSpPr>
            <p:cNvPr id="251911" name="Rectangle 7"/>
            <p:cNvSpPr>
              <a:spLocks noChangeArrowheads="1"/>
            </p:cNvSpPr>
            <p:nvPr/>
          </p:nvSpPr>
          <p:spPr bwMode="auto">
            <a:xfrm>
              <a:off x="-33338" y="1268413"/>
              <a:ext cx="1154113" cy="85090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-33338" y="2119313"/>
              <a:ext cx="1154113" cy="1427162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1074738" y="625475"/>
              <a:ext cx="8105775" cy="17668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Rectangle 14"/>
            <p:cNvSpPr>
              <a:spLocks noChangeArrowheads="1"/>
            </p:cNvSpPr>
            <p:nvPr/>
          </p:nvSpPr>
          <p:spPr bwMode="auto">
            <a:xfrm>
              <a:off x="1052513" y="2392363"/>
              <a:ext cx="8128000" cy="1154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Freeform 17"/>
            <p:cNvSpPr>
              <a:spLocks noEditPoints="1"/>
            </p:cNvSpPr>
            <p:nvPr/>
          </p:nvSpPr>
          <p:spPr bwMode="auto">
            <a:xfrm>
              <a:off x="2374900" y="2392363"/>
              <a:ext cx="71438" cy="1154112"/>
            </a:xfrm>
            <a:custGeom>
              <a:avLst/>
              <a:gdLst/>
              <a:ahLst/>
              <a:cxnLst>
                <a:cxn ang="0">
                  <a:pos x="32" y="46"/>
                </a:cxn>
                <a:cxn ang="0">
                  <a:pos x="32" y="866"/>
                </a:cxn>
                <a:cxn ang="0">
                  <a:pos x="32" y="867"/>
                </a:cxn>
                <a:cxn ang="0">
                  <a:pos x="30" y="868"/>
                </a:cxn>
                <a:cxn ang="0">
                  <a:pos x="29" y="869"/>
                </a:cxn>
                <a:cxn ang="0">
                  <a:pos x="28" y="869"/>
                </a:cxn>
                <a:cxn ang="0">
                  <a:pos x="26" y="869"/>
                </a:cxn>
                <a:cxn ang="0">
                  <a:pos x="25" y="868"/>
                </a:cxn>
                <a:cxn ang="0">
                  <a:pos x="25" y="867"/>
                </a:cxn>
                <a:cxn ang="0">
                  <a:pos x="25" y="866"/>
                </a:cxn>
                <a:cxn ang="0">
                  <a:pos x="25" y="46"/>
                </a:cxn>
                <a:cxn ang="0">
                  <a:pos x="25" y="45"/>
                </a:cxn>
                <a:cxn ang="0">
                  <a:pos x="25" y="44"/>
                </a:cxn>
                <a:cxn ang="0">
                  <a:pos x="26" y="43"/>
                </a:cxn>
                <a:cxn ang="0">
                  <a:pos x="28" y="43"/>
                </a:cxn>
                <a:cxn ang="0">
                  <a:pos x="29" y="43"/>
                </a:cxn>
                <a:cxn ang="0">
                  <a:pos x="30" y="44"/>
                </a:cxn>
                <a:cxn ang="0">
                  <a:pos x="32" y="45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0" y="56"/>
                </a:cxn>
                <a:cxn ang="0">
                  <a:pos x="28" y="0"/>
                </a:cxn>
                <a:cxn ang="0">
                  <a:pos x="57" y="56"/>
                </a:cxn>
                <a:cxn ang="0">
                  <a:pos x="0" y="56"/>
                </a:cxn>
                <a:cxn ang="0">
                  <a:pos x="57" y="857"/>
                </a:cxn>
                <a:cxn ang="0">
                  <a:pos x="28" y="914"/>
                </a:cxn>
                <a:cxn ang="0">
                  <a:pos x="0" y="857"/>
                </a:cxn>
                <a:cxn ang="0">
                  <a:pos x="57" y="857"/>
                </a:cxn>
              </a:cxnLst>
              <a:rect l="0" t="0" r="r" b="b"/>
              <a:pathLst>
                <a:path w="57" h="914">
                  <a:moveTo>
                    <a:pt x="32" y="46"/>
                  </a:moveTo>
                  <a:lnTo>
                    <a:pt x="32" y="866"/>
                  </a:lnTo>
                  <a:lnTo>
                    <a:pt x="32" y="867"/>
                  </a:lnTo>
                  <a:lnTo>
                    <a:pt x="30" y="868"/>
                  </a:lnTo>
                  <a:lnTo>
                    <a:pt x="29" y="869"/>
                  </a:lnTo>
                  <a:lnTo>
                    <a:pt x="28" y="869"/>
                  </a:lnTo>
                  <a:lnTo>
                    <a:pt x="26" y="869"/>
                  </a:lnTo>
                  <a:lnTo>
                    <a:pt x="25" y="868"/>
                  </a:lnTo>
                  <a:lnTo>
                    <a:pt x="25" y="867"/>
                  </a:lnTo>
                  <a:lnTo>
                    <a:pt x="25" y="86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4"/>
                  </a:lnTo>
                  <a:lnTo>
                    <a:pt x="32" y="45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0" y="56"/>
                  </a:moveTo>
                  <a:lnTo>
                    <a:pt x="28" y="0"/>
                  </a:lnTo>
                  <a:lnTo>
                    <a:pt x="57" y="56"/>
                  </a:lnTo>
                  <a:lnTo>
                    <a:pt x="0" y="56"/>
                  </a:lnTo>
                  <a:close/>
                  <a:moveTo>
                    <a:pt x="57" y="857"/>
                  </a:moveTo>
                  <a:lnTo>
                    <a:pt x="28" y="914"/>
                  </a:lnTo>
                  <a:lnTo>
                    <a:pt x="0" y="857"/>
                  </a:lnTo>
                  <a:lnTo>
                    <a:pt x="57" y="8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Freeform 18"/>
            <p:cNvSpPr>
              <a:spLocks noEditPoints="1"/>
            </p:cNvSpPr>
            <p:nvPr/>
          </p:nvSpPr>
          <p:spPr bwMode="auto">
            <a:xfrm>
              <a:off x="1049338" y="4006850"/>
              <a:ext cx="952500" cy="69850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709" y="25"/>
                </a:cxn>
                <a:cxn ang="0">
                  <a:pos x="710" y="25"/>
                </a:cxn>
                <a:cxn ang="0">
                  <a:pos x="712" y="26"/>
                </a:cxn>
                <a:cxn ang="0">
                  <a:pos x="713" y="27"/>
                </a:cxn>
                <a:cxn ang="0">
                  <a:pos x="713" y="29"/>
                </a:cxn>
                <a:cxn ang="0">
                  <a:pos x="713" y="30"/>
                </a:cxn>
                <a:cxn ang="0">
                  <a:pos x="712" y="31"/>
                </a:cxn>
                <a:cxn ang="0">
                  <a:pos x="710" y="32"/>
                </a:cxn>
                <a:cxn ang="0">
                  <a:pos x="709" y="32"/>
                </a:cxn>
                <a:cxn ang="0">
                  <a:pos x="4" y="32"/>
                </a:cxn>
                <a:cxn ang="0">
                  <a:pos x="3" y="32"/>
                </a:cxn>
                <a:cxn ang="0">
                  <a:pos x="1" y="31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699" y="0"/>
                </a:cxn>
                <a:cxn ang="0">
                  <a:pos x="756" y="29"/>
                </a:cxn>
                <a:cxn ang="0">
                  <a:pos x="699" y="57"/>
                </a:cxn>
                <a:cxn ang="0">
                  <a:pos x="699" y="0"/>
                </a:cxn>
              </a:cxnLst>
              <a:rect l="0" t="0" r="r" b="b"/>
              <a:pathLst>
                <a:path w="756" h="57">
                  <a:moveTo>
                    <a:pt x="4" y="25"/>
                  </a:moveTo>
                  <a:lnTo>
                    <a:pt x="709" y="25"/>
                  </a:lnTo>
                  <a:lnTo>
                    <a:pt x="710" y="25"/>
                  </a:lnTo>
                  <a:lnTo>
                    <a:pt x="712" y="26"/>
                  </a:lnTo>
                  <a:lnTo>
                    <a:pt x="713" y="27"/>
                  </a:lnTo>
                  <a:lnTo>
                    <a:pt x="713" y="29"/>
                  </a:lnTo>
                  <a:lnTo>
                    <a:pt x="713" y="30"/>
                  </a:lnTo>
                  <a:lnTo>
                    <a:pt x="712" y="31"/>
                  </a:lnTo>
                  <a:lnTo>
                    <a:pt x="710" y="32"/>
                  </a:lnTo>
                  <a:lnTo>
                    <a:pt x="709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4" y="25"/>
                  </a:lnTo>
                  <a:close/>
                  <a:moveTo>
                    <a:pt x="699" y="0"/>
                  </a:moveTo>
                  <a:lnTo>
                    <a:pt x="756" y="29"/>
                  </a:lnTo>
                  <a:lnTo>
                    <a:pt x="699" y="57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4" name="Line 20"/>
            <p:cNvSpPr>
              <a:spLocks noChangeShapeType="1"/>
            </p:cNvSpPr>
            <p:nvPr/>
          </p:nvSpPr>
          <p:spPr bwMode="auto">
            <a:xfrm>
              <a:off x="1052513" y="3546475"/>
              <a:ext cx="1587" cy="6794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5" name="Freeform 21"/>
            <p:cNvSpPr>
              <a:spLocks noEditPoints="1"/>
            </p:cNvSpPr>
            <p:nvPr/>
          </p:nvSpPr>
          <p:spPr bwMode="auto">
            <a:xfrm>
              <a:off x="1120775" y="1570038"/>
              <a:ext cx="7504113" cy="11112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99" y="0"/>
                </a:cxn>
                <a:cxn ang="0">
                  <a:pos x="265" y="10"/>
                </a:cxn>
                <a:cxn ang="0">
                  <a:pos x="436" y="0"/>
                </a:cxn>
                <a:cxn ang="0">
                  <a:pos x="464" y="0"/>
                </a:cxn>
                <a:cxn ang="0">
                  <a:pos x="635" y="10"/>
                </a:cxn>
                <a:cxn ang="0">
                  <a:pos x="731" y="0"/>
                </a:cxn>
                <a:cxn ang="0">
                  <a:pos x="797" y="10"/>
                </a:cxn>
                <a:cxn ang="0">
                  <a:pos x="967" y="0"/>
                </a:cxn>
                <a:cxn ang="0">
                  <a:pos x="996" y="0"/>
                </a:cxn>
                <a:cxn ang="0">
                  <a:pos x="1167" y="10"/>
                </a:cxn>
                <a:cxn ang="0">
                  <a:pos x="1261" y="0"/>
                </a:cxn>
                <a:cxn ang="0">
                  <a:pos x="1328" y="10"/>
                </a:cxn>
                <a:cxn ang="0">
                  <a:pos x="1499" y="0"/>
                </a:cxn>
                <a:cxn ang="0">
                  <a:pos x="1527" y="0"/>
                </a:cxn>
                <a:cxn ang="0">
                  <a:pos x="1698" y="10"/>
                </a:cxn>
                <a:cxn ang="0">
                  <a:pos x="1793" y="0"/>
                </a:cxn>
                <a:cxn ang="0">
                  <a:pos x="1859" y="10"/>
                </a:cxn>
                <a:cxn ang="0">
                  <a:pos x="2029" y="0"/>
                </a:cxn>
                <a:cxn ang="0">
                  <a:pos x="2058" y="0"/>
                </a:cxn>
                <a:cxn ang="0">
                  <a:pos x="2228" y="10"/>
                </a:cxn>
                <a:cxn ang="0">
                  <a:pos x="2324" y="0"/>
                </a:cxn>
                <a:cxn ang="0">
                  <a:pos x="2390" y="10"/>
                </a:cxn>
                <a:cxn ang="0">
                  <a:pos x="2561" y="0"/>
                </a:cxn>
                <a:cxn ang="0">
                  <a:pos x="2589" y="0"/>
                </a:cxn>
                <a:cxn ang="0">
                  <a:pos x="2760" y="10"/>
                </a:cxn>
                <a:cxn ang="0">
                  <a:pos x="2854" y="0"/>
                </a:cxn>
                <a:cxn ang="0">
                  <a:pos x="2922" y="10"/>
                </a:cxn>
                <a:cxn ang="0">
                  <a:pos x="3092" y="0"/>
                </a:cxn>
                <a:cxn ang="0">
                  <a:pos x="3121" y="0"/>
                </a:cxn>
                <a:cxn ang="0">
                  <a:pos x="3291" y="10"/>
                </a:cxn>
                <a:cxn ang="0">
                  <a:pos x="3386" y="0"/>
                </a:cxn>
                <a:cxn ang="0">
                  <a:pos x="3452" y="10"/>
                </a:cxn>
                <a:cxn ang="0">
                  <a:pos x="3623" y="0"/>
                </a:cxn>
                <a:cxn ang="0">
                  <a:pos x="3651" y="0"/>
                </a:cxn>
                <a:cxn ang="0">
                  <a:pos x="3822" y="10"/>
                </a:cxn>
                <a:cxn ang="0">
                  <a:pos x="3917" y="0"/>
                </a:cxn>
                <a:cxn ang="0">
                  <a:pos x="3983" y="10"/>
                </a:cxn>
                <a:cxn ang="0">
                  <a:pos x="4154" y="0"/>
                </a:cxn>
                <a:cxn ang="0">
                  <a:pos x="4182" y="0"/>
                </a:cxn>
                <a:cxn ang="0">
                  <a:pos x="4353" y="10"/>
                </a:cxn>
                <a:cxn ang="0">
                  <a:pos x="4448" y="0"/>
                </a:cxn>
                <a:cxn ang="0">
                  <a:pos x="4515" y="10"/>
                </a:cxn>
                <a:cxn ang="0">
                  <a:pos x="4685" y="0"/>
                </a:cxn>
                <a:cxn ang="0">
                  <a:pos x="4714" y="0"/>
                </a:cxn>
                <a:cxn ang="0">
                  <a:pos x="4885" y="10"/>
                </a:cxn>
                <a:cxn ang="0">
                  <a:pos x="4979" y="0"/>
                </a:cxn>
                <a:cxn ang="0">
                  <a:pos x="5045" y="10"/>
                </a:cxn>
                <a:cxn ang="0">
                  <a:pos x="5216" y="0"/>
                </a:cxn>
                <a:cxn ang="0">
                  <a:pos x="5244" y="0"/>
                </a:cxn>
                <a:cxn ang="0">
                  <a:pos x="5415" y="10"/>
                </a:cxn>
                <a:cxn ang="0">
                  <a:pos x="5511" y="0"/>
                </a:cxn>
                <a:cxn ang="0">
                  <a:pos x="5577" y="10"/>
                </a:cxn>
                <a:cxn ang="0">
                  <a:pos x="5747" y="0"/>
                </a:cxn>
                <a:cxn ang="0">
                  <a:pos x="5776" y="0"/>
                </a:cxn>
                <a:cxn ang="0">
                  <a:pos x="5942" y="10"/>
                </a:cxn>
              </a:cxnLst>
              <a:rect l="0" t="0" r="r" b="b"/>
              <a:pathLst>
                <a:path w="5942" h="10">
                  <a:moveTo>
                    <a:pt x="0" y="0"/>
                  </a:move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66" y="0"/>
                  </a:moveTo>
                  <a:lnTo>
                    <a:pt x="105" y="0"/>
                  </a:lnTo>
                  <a:lnTo>
                    <a:pt x="105" y="10"/>
                  </a:lnTo>
                  <a:lnTo>
                    <a:pt x="66" y="10"/>
                  </a:lnTo>
                  <a:lnTo>
                    <a:pt x="66" y="0"/>
                  </a:lnTo>
                  <a:close/>
                  <a:moveTo>
                    <a:pt x="133" y="0"/>
                  </a:moveTo>
                  <a:lnTo>
                    <a:pt x="171" y="0"/>
                  </a:lnTo>
                  <a:lnTo>
                    <a:pt x="171" y="10"/>
                  </a:lnTo>
                  <a:lnTo>
                    <a:pt x="133" y="10"/>
                  </a:lnTo>
                  <a:lnTo>
                    <a:pt x="133" y="0"/>
                  </a:lnTo>
                  <a:close/>
                  <a:moveTo>
                    <a:pt x="199" y="0"/>
                  </a:moveTo>
                  <a:lnTo>
                    <a:pt x="237" y="0"/>
                  </a:lnTo>
                  <a:lnTo>
                    <a:pt x="237" y="10"/>
                  </a:lnTo>
                  <a:lnTo>
                    <a:pt x="199" y="10"/>
                  </a:lnTo>
                  <a:lnTo>
                    <a:pt x="199" y="0"/>
                  </a:lnTo>
                  <a:close/>
                  <a:moveTo>
                    <a:pt x="265" y="0"/>
                  </a:moveTo>
                  <a:lnTo>
                    <a:pt x="304" y="0"/>
                  </a:lnTo>
                  <a:lnTo>
                    <a:pt x="304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332" y="0"/>
                  </a:moveTo>
                  <a:lnTo>
                    <a:pt x="370" y="0"/>
                  </a:lnTo>
                  <a:lnTo>
                    <a:pt x="370" y="10"/>
                  </a:lnTo>
                  <a:lnTo>
                    <a:pt x="332" y="10"/>
                  </a:lnTo>
                  <a:lnTo>
                    <a:pt x="332" y="0"/>
                  </a:lnTo>
                  <a:close/>
                  <a:moveTo>
                    <a:pt x="398" y="0"/>
                  </a:moveTo>
                  <a:lnTo>
                    <a:pt x="436" y="0"/>
                  </a:lnTo>
                  <a:lnTo>
                    <a:pt x="436" y="10"/>
                  </a:lnTo>
                  <a:lnTo>
                    <a:pt x="398" y="10"/>
                  </a:lnTo>
                  <a:lnTo>
                    <a:pt x="398" y="0"/>
                  </a:lnTo>
                  <a:close/>
                  <a:moveTo>
                    <a:pt x="464" y="0"/>
                  </a:moveTo>
                  <a:lnTo>
                    <a:pt x="503" y="0"/>
                  </a:lnTo>
                  <a:lnTo>
                    <a:pt x="503" y="10"/>
                  </a:lnTo>
                  <a:lnTo>
                    <a:pt x="464" y="10"/>
                  </a:lnTo>
                  <a:lnTo>
                    <a:pt x="464" y="0"/>
                  </a:lnTo>
                  <a:close/>
                  <a:moveTo>
                    <a:pt x="532" y="0"/>
                  </a:moveTo>
                  <a:lnTo>
                    <a:pt x="569" y="0"/>
                  </a:lnTo>
                  <a:lnTo>
                    <a:pt x="569" y="10"/>
                  </a:lnTo>
                  <a:lnTo>
                    <a:pt x="532" y="10"/>
                  </a:lnTo>
                  <a:lnTo>
                    <a:pt x="532" y="0"/>
                  </a:lnTo>
                  <a:close/>
                  <a:moveTo>
                    <a:pt x="598" y="0"/>
                  </a:moveTo>
                  <a:lnTo>
                    <a:pt x="635" y="0"/>
                  </a:lnTo>
                  <a:lnTo>
                    <a:pt x="635" y="10"/>
                  </a:lnTo>
                  <a:lnTo>
                    <a:pt x="598" y="10"/>
                  </a:lnTo>
                  <a:lnTo>
                    <a:pt x="598" y="0"/>
                  </a:lnTo>
                  <a:close/>
                  <a:moveTo>
                    <a:pt x="664" y="0"/>
                  </a:moveTo>
                  <a:lnTo>
                    <a:pt x="702" y="0"/>
                  </a:lnTo>
                  <a:lnTo>
                    <a:pt x="702" y="10"/>
                  </a:lnTo>
                  <a:lnTo>
                    <a:pt x="664" y="10"/>
                  </a:lnTo>
                  <a:lnTo>
                    <a:pt x="664" y="0"/>
                  </a:lnTo>
                  <a:close/>
                  <a:moveTo>
                    <a:pt x="731" y="0"/>
                  </a:moveTo>
                  <a:lnTo>
                    <a:pt x="768" y="0"/>
                  </a:lnTo>
                  <a:lnTo>
                    <a:pt x="768" y="10"/>
                  </a:lnTo>
                  <a:lnTo>
                    <a:pt x="731" y="10"/>
                  </a:lnTo>
                  <a:lnTo>
                    <a:pt x="731" y="0"/>
                  </a:lnTo>
                  <a:close/>
                  <a:moveTo>
                    <a:pt x="797" y="0"/>
                  </a:moveTo>
                  <a:lnTo>
                    <a:pt x="834" y="0"/>
                  </a:lnTo>
                  <a:lnTo>
                    <a:pt x="834" y="10"/>
                  </a:lnTo>
                  <a:lnTo>
                    <a:pt x="797" y="10"/>
                  </a:lnTo>
                  <a:lnTo>
                    <a:pt x="797" y="0"/>
                  </a:lnTo>
                  <a:close/>
                  <a:moveTo>
                    <a:pt x="863" y="0"/>
                  </a:moveTo>
                  <a:lnTo>
                    <a:pt x="901" y="0"/>
                  </a:lnTo>
                  <a:lnTo>
                    <a:pt x="901" y="10"/>
                  </a:lnTo>
                  <a:lnTo>
                    <a:pt x="863" y="10"/>
                  </a:lnTo>
                  <a:lnTo>
                    <a:pt x="863" y="0"/>
                  </a:lnTo>
                  <a:close/>
                  <a:moveTo>
                    <a:pt x="930" y="0"/>
                  </a:moveTo>
                  <a:lnTo>
                    <a:pt x="967" y="0"/>
                  </a:lnTo>
                  <a:lnTo>
                    <a:pt x="967" y="10"/>
                  </a:lnTo>
                  <a:lnTo>
                    <a:pt x="930" y="10"/>
                  </a:lnTo>
                  <a:lnTo>
                    <a:pt x="930" y="0"/>
                  </a:lnTo>
                  <a:close/>
                  <a:moveTo>
                    <a:pt x="996" y="0"/>
                  </a:moveTo>
                  <a:lnTo>
                    <a:pt x="1033" y="0"/>
                  </a:lnTo>
                  <a:lnTo>
                    <a:pt x="1033" y="10"/>
                  </a:lnTo>
                  <a:lnTo>
                    <a:pt x="996" y="10"/>
                  </a:lnTo>
                  <a:lnTo>
                    <a:pt x="996" y="0"/>
                  </a:lnTo>
                  <a:close/>
                  <a:moveTo>
                    <a:pt x="1062" y="0"/>
                  </a:moveTo>
                  <a:lnTo>
                    <a:pt x="1101" y="0"/>
                  </a:lnTo>
                  <a:lnTo>
                    <a:pt x="1101" y="10"/>
                  </a:lnTo>
                  <a:lnTo>
                    <a:pt x="1062" y="10"/>
                  </a:lnTo>
                  <a:lnTo>
                    <a:pt x="1062" y="0"/>
                  </a:lnTo>
                  <a:close/>
                  <a:moveTo>
                    <a:pt x="1129" y="0"/>
                  </a:moveTo>
                  <a:lnTo>
                    <a:pt x="1167" y="0"/>
                  </a:lnTo>
                  <a:lnTo>
                    <a:pt x="1167" y="10"/>
                  </a:lnTo>
                  <a:lnTo>
                    <a:pt x="1129" y="10"/>
                  </a:lnTo>
                  <a:lnTo>
                    <a:pt x="1129" y="0"/>
                  </a:lnTo>
                  <a:close/>
                  <a:moveTo>
                    <a:pt x="1195" y="0"/>
                  </a:moveTo>
                  <a:lnTo>
                    <a:pt x="1233" y="0"/>
                  </a:lnTo>
                  <a:lnTo>
                    <a:pt x="1233" y="10"/>
                  </a:lnTo>
                  <a:lnTo>
                    <a:pt x="1195" y="10"/>
                  </a:lnTo>
                  <a:lnTo>
                    <a:pt x="1195" y="0"/>
                  </a:lnTo>
                  <a:close/>
                  <a:moveTo>
                    <a:pt x="1261" y="0"/>
                  </a:moveTo>
                  <a:lnTo>
                    <a:pt x="1300" y="0"/>
                  </a:lnTo>
                  <a:lnTo>
                    <a:pt x="1300" y="10"/>
                  </a:lnTo>
                  <a:lnTo>
                    <a:pt x="1261" y="10"/>
                  </a:lnTo>
                  <a:lnTo>
                    <a:pt x="1261" y="0"/>
                  </a:lnTo>
                  <a:close/>
                  <a:moveTo>
                    <a:pt x="1328" y="0"/>
                  </a:moveTo>
                  <a:lnTo>
                    <a:pt x="1366" y="0"/>
                  </a:lnTo>
                  <a:lnTo>
                    <a:pt x="1366" y="10"/>
                  </a:lnTo>
                  <a:lnTo>
                    <a:pt x="1328" y="10"/>
                  </a:lnTo>
                  <a:lnTo>
                    <a:pt x="1328" y="0"/>
                  </a:lnTo>
                  <a:close/>
                  <a:moveTo>
                    <a:pt x="1394" y="0"/>
                  </a:moveTo>
                  <a:lnTo>
                    <a:pt x="1432" y="0"/>
                  </a:lnTo>
                  <a:lnTo>
                    <a:pt x="1432" y="10"/>
                  </a:lnTo>
                  <a:lnTo>
                    <a:pt x="1394" y="10"/>
                  </a:lnTo>
                  <a:lnTo>
                    <a:pt x="1394" y="0"/>
                  </a:lnTo>
                  <a:close/>
                  <a:moveTo>
                    <a:pt x="1460" y="0"/>
                  </a:moveTo>
                  <a:lnTo>
                    <a:pt x="1499" y="0"/>
                  </a:lnTo>
                  <a:lnTo>
                    <a:pt x="1499" y="10"/>
                  </a:lnTo>
                  <a:lnTo>
                    <a:pt x="1460" y="10"/>
                  </a:lnTo>
                  <a:lnTo>
                    <a:pt x="1460" y="0"/>
                  </a:lnTo>
                  <a:close/>
                  <a:moveTo>
                    <a:pt x="1527" y="0"/>
                  </a:moveTo>
                  <a:lnTo>
                    <a:pt x="1565" y="0"/>
                  </a:lnTo>
                  <a:lnTo>
                    <a:pt x="1565" y="10"/>
                  </a:lnTo>
                  <a:lnTo>
                    <a:pt x="1527" y="10"/>
                  </a:lnTo>
                  <a:lnTo>
                    <a:pt x="1527" y="0"/>
                  </a:lnTo>
                  <a:close/>
                  <a:moveTo>
                    <a:pt x="1593" y="0"/>
                  </a:moveTo>
                  <a:lnTo>
                    <a:pt x="1631" y="0"/>
                  </a:lnTo>
                  <a:lnTo>
                    <a:pt x="1631" y="10"/>
                  </a:lnTo>
                  <a:lnTo>
                    <a:pt x="1593" y="10"/>
                  </a:lnTo>
                  <a:lnTo>
                    <a:pt x="1593" y="0"/>
                  </a:lnTo>
                  <a:close/>
                  <a:moveTo>
                    <a:pt x="1659" y="0"/>
                  </a:moveTo>
                  <a:lnTo>
                    <a:pt x="1698" y="0"/>
                  </a:lnTo>
                  <a:lnTo>
                    <a:pt x="1698" y="10"/>
                  </a:lnTo>
                  <a:lnTo>
                    <a:pt x="1659" y="10"/>
                  </a:lnTo>
                  <a:lnTo>
                    <a:pt x="1659" y="0"/>
                  </a:lnTo>
                  <a:close/>
                  <a:moveTo>
                    <a:pt x="1727" y="0"/>
                  </a:moveTo>
                  <a:lnTo>
                    <a:pt x="1764" y="0"/>
                  </a:lnTo>
                  <a:lnTo>
                    <a:pt x="1764" y="10"/>
                  </a:lnTo>
                  <a:lnTo>
                    <a:pt x="1727" y="10"/>
                  </a:lnTo>
                  <a:lnTo>
                    <a:pt x="1727" y="0"/>
                  </a:lnTo>
                  <a:close/>
                  <a:moveTo>
                    <a:pt x="1793" y="0"/>
                  </a:moveTo>
                  <a:lnTo>
                    <a:pt x="1830" y="0"/>
                  </a:lnTo>
                  <a:lnTo>
                    <a:pt x="1830" y="10"/>
                  </a:lnTo>
                  <a:lnTo>
                    <a:pt x="1793" y="10"/>
                  </a:lnTo>
                  <a:lnTo>
                    <a:pt x="1793" y="0"/>
                  </a:lnTo>
                  <a:close/>
                  <a:moveTo>
                    <a:pt x="1859" y="0"/>
                  </a:moveTo>
                  <a:lnTo>
                    <a:pt x="1897" y="0"/>
                  </a:lnTo>
                  <a:lnTo>
                    <a:pt x="1897" y="10"/>
                  </a:lnTo>
                  <a:lnTo>
                    <a:pt x="1859" y="10"/>
                  </a:lnTo>
                  <a:lnTo>
                    <a:pt x="1859" y="0"/>
                  </a:lnTo>
                  <a:close/>
                  <a:moveTo>
                    <a:pt x="1926" y="0"/>
                  </a:moveTo>
                  <a:lnTo>
                    <a:pt x="1963" y="0"/>
                  </a:lnTo>
                  <a:lnTo>
                    <a:pt x="1963" y="10"/>
                  </a:lnTo>
                  <a:lnTo>
                    <a:pt x="1926" y="10"/>
                  </a:lnTo>
                  <a:lnTo>
                    <a:pt x="1926" y="0"/>
                  </a:lnTo>
                  <a:close/>
                  <a:moveTo>
                    <a:pt x="1992" y="0"/>
                  </a:moveTo>
                  <a:lnTo>
                    <a:pt x="2029" y="0"/>
                  </a:lnTo>
                  <a:lnTo>
                    <a:pt x="2029" y="10"/>
                  </a:lnTo>
                  <a:lnTo>
                    <a:pt x="1992" y="10"/>
                  </a:lnTo>
                  <a:lnTo>
                    <a:pt x="1992" y="0"/>
                  </a:lnTo>
                  <a:close/>
                  <a:moveTo>
                    <a:pt x="2058" y="0"/>
                  </a:moveTo>
                  <a:lnTo>
                    <a:pt x="2096" y="0"/>
                  </a:lnTo>
                  <a:lnTo>
                    <a:pt x="2096" y="10"/>
                  </a:lnTo>
                  <a:lnTo>
                    <a:pt x="2058" y="10"/>
                  </a:lnTo>
                  <a:lnTo>
                    <a:pt x="2058" y="0"/>
                  </a:lnTo>
                  <a:close/>
                  <a:moveTo>
                    <a:pt x="2125" y="0"/>
                  </a:moveTo>
                  <a:lnTo>
                    <a:pt x="2162" y="0"/>
                  </a:lnTo>
                  <a:lnTo>
                    <a:pt x="2162" y="10"/>
                  </a:lnTo>
                  <a:lnTo>
                    <a:pt x="2125" y="10"/>
                  </a:lnTo>
                  <a:lnTo>
                    <a:pt x="2125" y="0"/>
                  </a:lnTo>
                  <a:close/>
                  <a:moveTo>
                    <a:pt x="2191" y="0"/>
                  </a:moveTo>
                  <a:lnTo>
                    <a:pt x="2228" y="0"/>
                  </a:lnTo>
                  <a:lnTo>
                    <a:pt x="2228" y="10"/>
                  </a:lnTo>
                  <a:lnTo>
                    <a:pt x="2191" y="10"/>
                  </a:lnTo>
                  <a:lnTo>
                    <a:pt x="2191" y="0"/>
                  </a:lnTo>
                  <a:close/>
                  <a:moveTo>
                    <a:pt x="2257" y="0"/>
                  </a:moveTo>
                  <a:lnTo>
                    <a:pt x="2296" y="0"/>
                  </a:lnTo>
                  <a:lnTo>
                    <a:pt x="2296" y="10"/>
                  </a:lnTo>
                  <a:lnTo>
                    <a:pt x="2257" y="10"/>
                  </a:lnTo>
                  <a:lnTo>
                    <a:pt x="2257" y="0"/>
                  </a:lnTo>
                  <a:close/>
                  <a:moveTo>
                    <a:pt x="2324" y="0"/>
                  </a:moveTo>
                  <a:lnTo>
                    <a:pt x="2362" y="0"/>
                  </a:lnTo>
                  <a:lnTo>
                    <a:pt x="2362" y="10"/>
                  </a:lnTo>
                  <a:lnTo>
                    <a:pt x="2324" y="10"/>
                  </a:lnTo>
                  <a:lnTo>
                    <a:pt x="2324" y="0"/>
                  </a:lnTo>
                  <a:close/>
                  <a:moveTo>
                    <a:pt x="2390" y="0"/>
                  </a:moveTo>
                  <a:lnTo>
                    <a:pt x="2428" y="0"/>
                  </a:lnTo>
                  <a:lnTo>
                    <a:pt x="2428" y="10"/>
                  </a:lnTo>
                  <a:lnTo>
                    <a:pt x="2390" y="10"/>
                  </a:lnTo>
                  <a:lnTo>
                    <a:pt x="2390" y="0"/>
                  </a:lnTo>
                  <a:close/>
                  <a:moveTo>
                    <a:pt x="2456" y="0"/>
                  </a:moveTo>
                  <a:lnTo>
                    <a:pt x="2495" y="0"/>
                  </a:lnTo>
                  <a:lnTo>
                    <a:pt x="2495" y="10"/>
                  </a:lnTo>
                  <a:lnTo>
                    <a:pt x="2456" y="10"/>
                  </a:lnTo>
                  <a:lnTo>
                    <a:pt x="2456" y="0"/>
                  </a:lnTo>
                  <a:close/>
                  <a:moveTo>
                    <a:pt x="2523" y="0"/>
                  </a:moveTo>
                  <a:lnTo>
                    <a:pt x="2561" y="0"/>
                  </a:lnTo>
                  <a:lnTo>
                    <a:pt x="2561" y="10"/>
                  </a:lnTo>
                  <a:lnTo>
                    <a:pt x="2523" y="10"/>
                  </a:lnTo>
                  <a:lnTo>
                    <a:pt x="2523" y="0"/>
                  </a:lnTo>
                  <a:close/>
                  <a:moveTo>
                    <a:pt x="2589" y="0"/>
                  </a:moveTo>
                  <a:lnTo>
                    <a:pt x="2627" y="0"/>
                  </a:lnTo>
                  <a:lnTo>
                    <a:pt x="2627" y="10"/>
                  </a:lnTo>
                  <a:lnTo>
                    <a:pt x="2589" y="10"/>
                  </a:lnTo>
                  <a:lnTo>
                    <a:pt x="2589" y="0"/>
                  </a:lnTo>
                  <a:close/>
                  <a:moveTo>
                    <a:pt x="2655" y="0"/>
                  </a:moveTo>
                  <a:lnTo>
                    <a:pt x="2694" y="0"/>
                  </a:lnTo>
                  <a:lnTo>
                    <a:pt x="2694" y="10"/>
                  </a:lnTo>
                  <a:lnTo>
                    <a:pt x="2655" y="10"/>
                  </a:lnTo>
                  <a:lnTo>
                    <a:pt x="2655" y="0"/>
                  </a:lnTo>
                  <a:close/>
                  <a:moveTo>
                    <a:pt x="2722" y="0"/>
                  </a:moveTo>
                  <a:lnTo>
                    <a:pt x="2760" y="0"/>
                  </a:lnTo>
                  <a:lnTo>
                    <a:pt x="2760" y="10"/>
                  </a:lnTo>
                  <a:lnTo>
                    <a:pt x="2722" y="10"/>
                  </a:lnTo>
                  <a:lnTo>
                    <a:pt x="2722" y="0"/>
                  </a:lnTo>
                  <a:close/>
                  <a:moveTo>
                    <a:pt x="2788" y="0"/>
                  </a:moveTo>
                  <a:lnTo>
                    <a:pt x="2826" y="0"/>
                  </a:lnTo>
                  <a:lnTo>
                    <a:pt x="2826" y="10"/>
                  </a:lnTo>
                  <a:lnTo>
                    <a:pt x="2788" y="10"/>
                  </a:lnTo>
                  <a:lnTo>
                    <a:pt x="2788" y="0"/>
                  </a:lnTo>
                  <a:close/>
                  <a:moveTo>
                    <a:pt x="2854" y="0"/>
                  </a:moveTo>
                  <a:lnTo>
                    <a:pt x="2893" y="0"/>
                  </a:lnTo>
                  <a:lnTo>
                    <a:pt x="2893" y="10"/>
                  </a:lnTo>
                  <a:lnTo>
                    <a:pt x="2854" y="10"/>
                  </a:lnTo>
                  <a:lnTo>
                    <a:pt x="2854" y="0"/>
                  </a:lnTo>
                  <a:close/>
                  <a:moveTo>
                    <a:pt x="2922" y="0"/>
                  </a:moveTo>
                  <a:lnTo>
                    <a:pt x="2959" y="0"/>
                  </a:lnTo>
                  <a:lnTo>
                    <a:pt x="2959" y="10"/>
                  </a:lnTo>
                  <a:lnTo>
                    <a:pt x="2922" y="10"/>
                  </a:lnTo>
                  <a:lnTo>
                    <a:pt x="2922" y="0"/>
                  </a:lnTo>
                  <a:close/>
                  <a:moveTo>
                    <a:pt x="2988" y="0"/>
                  </a:moveTo>
                  <a:lnTo>
                    <a:pt x="3025" y="0"/>
                  </a:lnTo>
                  <a:lnTo>
                    <a:pt x="3025" y="10"/>
                  </a:lnTo>
                  <a:lnTo>
                    <a:pt x="2988" y="10"/>
                  </a:lnTo>
                  <a:lnTo>
                    <a:pt x="2988" y="0"/>
                  </a:lnTo>
                  <a:close/>
                  <a:moveTo>
                    <a:pt x="3054" y="0"/>
                  </a:moveTo>
                  <a:lnTo>
                    <a:pt x="3092" y="0"/>
                  </a:lnTo>
                  <a:lnTo>
                    <a:pt x="3092" y="10"/>
                  </a:lnTo>
                  <a:lnTo>
                    <a:pt x="3054" y="10"/>
                  </a:lnTo>
                  <a:lnTo>
                    <a:pt x="3054" y="0"/>
                  </a:lnTo>
                  <a:close/>
                  <a:moveTo>
                    <a:pt x="3121" y="0"/>
                  </a:moveTo>
                  <a:lnTo>
                    <a:pt x="3158" y="0"/>
                  </a:lnTo>
                  <a:lnTo>
                    <a:pt x="3158" y="10"/>
                  </a:lnTo>
                  <a:lnTo>
                    <a:pt x="3121" y="10"/>
                  </a:lnTo>
                  <a:lnTo>
                    <a:pt x="3121" y="0"/>
                  </a:lnTo>
                  <a:close/>
                  <a:moveTo>
                    <a:pt x="3187" y="0"/>
                  </a:moveTo>
                  <a:lnTo>
                    <a:pt x="3224" y="0"/>
                  </a:lnTo>
                  <a:lnTo>
                    <a:pt x="3224" y="10"/>
                  </a:lnTo>
                  <a:lnTo>
                    <a:pt x="3187" y="10"/>
                  </a:lnTo>
                  <a:lnTo>
                    <a:pt x="3187" y="0"/>
                  </a:lnTo>
                  <a:close/>
                  <a:moveTo>
                    <a:pt x="3253" y="0"/>
                  </a:moveTo>
                  <a:lnTo>
                    <a:pt x="3291" y="0"/>
                  </a:lnTo>
                  <a:lnTo>
                    <a:pt x="3291" y="10"/>
                  </a:lnTo>
                  <a:lnTo>
                    <a:pt x="3253" y="10"/>
                  </a:lnTo>
                  <a:lnTo>
                    <a:pt x="3253" y="0"/>
                  </a:lnTo>
                  <a:close/>
                  <a:moveTo>
                    <a:pt x="3320" y="0"/>
                  </a:moveTo>
                  <a:lnTo>
                    <a:pt x="3357" y="0"/>
                  </a:lnTo>
                  <a:lnTo>
                    <a:pt x="3357" y="10"/>
                  </a:lnTo>
                  <a:lnTo>
                    <a:pt x="3320" y="10"/>
                  </a:lnTo>
                  <a:lnTo>
                    <a:pt x="3320" y="0"/>
                  </a:lnTo>
                  <a:close/>
                  <a:moveTo>
                    <a:pt x="3386" y="0"/>
                  </a:moveTo>
                  <a:lnTo>
                    <a:pt x="3423" y="0"/>
                  </a:lnTo>
                  <a:lnTo>
                    <a:pt x="3423" y="10"/>
                  </a:lnTo>
                  <a:lnTo>
                    <a:pt x="3386" y="10"/>
                  </a:lnTo>
                  <a:lnTo>
                    <a:pt x="3386" y="0"/>
                  </a:lnTo>
                  <a:close/>
                  <a:moveTo>
                    <a:pt x="3452" y="0"/>
                  </a:moveTo>
                  <a:lnTo>
                    <a:pt x="3491" y="0"/>
                  </a:lnTo>
                  <a:lnTo>
                    <a:pt x="3491" y="10"/>
                  </a:lnTo>
                  <a:lnTo>
                    <a:pt x="3452" y="10"/>
                  </a:lnTo>
                  <a:lnTo>
                    <a:pt x="3452" y="0"/>
                  </a:lnTo>
                  <a:close/>
                  <a:moveTo>
                    <a:pt x="3519" y="0"/>
                  </a:moveTo>
                  <a:lnTo>
                    <a:pt x="3557" y="0"/>
                  </a:lnTo>
                  <a:lnTo>
                    <a:pt x="3557" y="10"/>
                  </a:lnTo>
                  <a:lnTo>
                    <a:pt x="3519" y="10"/>
                  </a:lnTo>
                  <a:lnTo>
                    <a:pt x="3519" y="0"/>
                  </a:lnTo>
                  <a:close/>
                  <a:moveTo>
                    <a:pt x="3585" y="0"/>
                  </a:moveTo>
                  <a:lnTo>
                    <a:pt x="3623" y="0"/>
                  </a:lnTo>
                  <a:lnTo>
                    <a:pt x="3623" y="10"/>
                  </a:lnTo>
                  <a:lnTo>
                    <a:pt x="3585" y="10"/>
                  </a:lnTo>
                  <a:lnTo>
                    <a:pt x="3585" y="0"/>
                  </a:lnTo>
                  <a:close/>
                  <a:moveTo>
                    <a:pt x="3651" y="0"/>
                  </a:moveTo>
                  <a:lnTo>
                    <a:pt x="3690" y="0"/>
                  </a:lnTo>
                  <a:lnTo>
                    <a:pt x="3690" y="10"/>
                  </a:lnTo>
                  <a:lnTo>
                    <a:pt x="3651" y="10"/>
                  </a:lnTo>
                  <a:lnTo>
                    <a:pt x="3651" y="0"/>
                  </a:lnTo>
                  <a:close/>
                  <a:moveTo>
                    <a:pt x="3718" y="0"/>
                  </a:moveTo>
                  <a:lnTo>
                    <a:pt x="3756" y="0"/>
                  </a:lnTo>
                  <a:lnTo>
                    <a:pt x="3756" y="10"/>
                  </a:lnTo>
                  <a:lnTo>
                    <a:pt x="3718" y="10"/>
                  </a:lnTo>
                  <a:lnTo>
                    <a:pt x="3718" y="0"/>
                  </a:lnTo>
                  <a:close/>
                  <a:moveTo>
                    <a:pt x="3784" y="0"/>
                  </a:moveTo>
                  <a:lnTo>
                    <a:pt x="3822" y="0"/>
                  </a:lnTo>
                  <a:lnTo>
                    <a:pt x="3822" y="10"/>
                  </a:lnTo>
                  <a:lnTo>
                    <a:pt x="3784" y="10"/>
                  </a:lnTo>
                  <a:lnTo>
                    <a:pt x="3784" y="0"/>
                  </a:lnTo>
                  <a:close/>
                  <a:moveTo>
                    <a:pt x="3850" y="0"/>
                  </a:moveTo>
                  <a:lnTo>
                    <a:pt x="3889" y="0"/>
                  </a:lnTo>
                  <a:lnTo>
                    <a:pt x="3889" y="10"/>
                  </a:lnTo>
                  <a:lnTo>
                    <a:pt x="3850" y="10"/>
                  </a:lnTo>
                  <a:lnTo>
                    <a:pt x="3850" y="0"/>
                  </a:lnTo>
                  <a:close/>
                  <a:moveTo>
                    <a:pt x="3917" y="0"/>
                  </a:moveTo>
                  <a:lnTo>
                    <a:pt x="3955" y="0"/>
                  </a:lnTo>
                  <a:lnTo>
                    <a:pt x="3955" y="10"/>
                  </a:lnTo>
                  <a:lnTo>
                    <a:pt x="3917" y="10"/>
                  </a:lnTo>
                  <a:lnTo>
                    <a:pt x="3917" y="0"/>
                  </a:lnTo>
                  <a:close/>
                  <a:moveTo>
                    <a:pt x="3983" y="0"/>
                  </a:moveTo>
                  <a:lnTo>
                    <a:pt x="4021" y="0"/>
                  </a:lnTo>
                  <a:lnTo>
                    <a:pt x="4021" y="10"/>
                  </a:lnTo>
                  <a:lnTo>
                    <a:pt x="3983" y="10"/>
                  </a:lnTo>
                  <a:lnTo>
                    <a:pt x="3983" y="0"/>
                  </a:lnTo>
                  <a:close/>
                  <a:moveTo>
                    <a:pt x="4049" y="0"/>
                  </a:moveTo>
                  <a:lnTo>
                    <a:pt x="4088" y="0"/>
                  </a:lnTo>
                  <a:lnTo>
                    <a:pt x="4088" y="10"/>
                  </a:lnTo>
                  <a:lnTo>
                    <a:pt x="4049" y="10"/>
                  </a:lnTo>
                  <a:lnTo>
                    <a:pt x="4049" y="0"/>
                  </a:lnTo>
                  <a:close/>
                  <a:moveTo>
                    <a:pt x="4116" y="0"/>
                  </a:moveTo>
                  <a:lnTo>
                    <a:pt x="4154" y="0"/>
                  </a:lnTo>
                  <a:lnTo>
                    <a:pt x="4154" y="10"/>
                  </a:lnTo>
                  <a:lnTo>
                    <a:pt x="4116" y="10"/>
                  </a:lnTo>
                  <a:lnTo>
                    <a:pt x="4116" y="0"/>
                  </a:lnTo>
                  <a:close/>
                  <a:moveTo>
                    <a:pt x="4182" y="0"/>
                  </a:moveTo>
                  <a:lnTo>
                    <a:pt x="4220" y="0"/>
                  </a:lnTo>
                  <a:lnTo>
                    <a:pt x="4220" y="10"/>
                  </a:lnTo>
                  <a:lnTo>
                    <a:pt x="4182" y="10"/>
                  </a:lnTo>
                  <a:lnTo>
                    <a:pt x="4182" y="0"/>
                  </a:lnTo>
                  <a:close/>
                  <a:moveTo>
                    <a:pt x="4248" y="0"/>
                  </a:moveTo>
                  <a:lnTo>
                    <a:pt x="4287" y="0"/>
                  </a:lnTo>
                  <a:lnTo>
                    <a:pt x="4287" y="10"/>
                  </a:lnTo>
                  <a:lnTo>
                    <a:pt x="4248" y="10"/>
                  </a:lnTo>
                  <a:lnTo>
                    <a:pt x="4248" y="0"/>
                  </a:lnTo>
                  <a:close/>
                  <a:moveTo>
                    <a:pt x="4316" y="0"/>
                  </a:moveTo>
                  <a:lnTo>
                    <a:pt x="4353" y="0"/>
                  </a:lnTo>
                  <a:lnTo>
                    <a:pt x="4353" y="10"/>
                  </a:lnTo>
                  <a:lnTo>
                    <a:pt x="4316" y="10"/>
                  </a:lnTo>
                  <a:lnTo>
                    <a:pt x="4316" y="0"/>
                  </a:lnTo>
                  <a:close/>
                  <a:moveTo>
                    <a:pt x="4382" y="0"/>
                  </a:moveTo>
                  <a:lnTo>
                    <a:pt x="4419" y="0"/>
                  </a:lnTo>
                  <a:lnTo>
                    <a:pt x="4419" y="10"/>
                  </a:lnTo>
                  <a:lnTo>
                    <a:pt x="4382" y="10"/>
                  </a:lnTo>
                  <a:lnTo>
                    <a:pt x="4382" y="0"/>
                  </a:lnTo>
                  <a:close/>
                  <a:moveTo>
                    <a:pt x="4448" y="0"/>
                  </a:moveTo>
                  <a:lnTo>
                    <a:pt x="4486" y="0"/>
                  </a:lnTo>
                  <a:lnTo>
                    <a:pt x="4486" y="10"/>
                  </a:lnTo>
                  <a:lnTo>
                    <a:pt x="4448" y="10"/>
                  </a:lnTo>
                  <a:lnTo>
                    <a:pt x="4448" y="0"/>
                  </a:lnTo>
                  <a:close/>
                  <a:moveTo>
                    <a:pt x="4515" y="0"/>
                  </a:moveTo>
                  <a:lnTo>
                    <a:pt x="4552" y="0"/>
                  </a:lnTo>
                  <a:lnTo>
                    <a:pt x="4552" y="10"/>
                  </a:lnTo>
                  <a:lnTo>
                    <a:pt x="4515" y="10"/>
                  </a:lnTo>
                  <a:lnTo>
                    <a:pt x="4515" y="0"/>
                  </a:lnTo>
                  <a:close/>
                  <a:moveTo>
                    <a:pt x="4581" y="0"/>
                  </a:moveTo>
                  <a:lnTo>
                    <a:pt x="4618" y="0"/>
                  </a:lnTo>
                  <a:lnTo>
                    <a:pt x="4618" y="10"/>
                  </a:lnTo>
                  <a:lnTo>
                    <a:pt x="4581" y="10"/>
                  </a:lnTo>
                  <a:lnTo>
                    <a:pt x="4581" y="0"/>
                  </a:lnTo>
                  <a:close/>
                  <a:moveTo>
                    <a:pt x="4647" y="0"/>
                  </a:moveTo>
                  <a:lnTo>
                    <a:pt x="4685" y="0"/>
                  </a:lnTo>
                  <a:lnTo>
                    <a:pt x="4685" y="10"/>
                  </a:lnTo>
                  <a:lnTo>
                    <a:pt x="4647" y="10"/>
                  </a:lnTo>
                  <a:lnTo>
                    <a:pt x="4647" y="0"/>
                  </a:lnTo>
                  <a:close/>
                  <a:moveTo>
                    <a:pt x="4714" y="0"/>
                  </a:moveTo>
                  <a:lnTo>
                    <a:pt x="4751" y="0"/>
                  </a:lnTo>
                  <a:lnTo>
                    <a:pt x="4751" y="10"/>
                  </a:lnTo>
                  <a:lnTo>
                    <a:pt x="4714" y="10"/>
                  </a:lnTo>
                  <a:lnTo>
                    <a:pt x="4714" y="0"/>
                  </a:lnTo>
                  <a:close/>
                  <a:moveTo>
                    <a:pt x="4780" y="0"/>
                  </a:moveTo>
                  <a:lnTo>
                    <a:pt x="4817" y="0"/>
                  </a:lnTo>
                  <a:lnTo>
                    <a:pt x="4817" y="10"/>
                  </a:lnTo>
                  <a:lnTo>
                    <a:pt x="4780" y="10"/>
                  </a:lnTo>
                  <a:lnTo>
                    <a:pt x="4780" y="0"/>
                  </a:lnTo>
                  <a:close/>
                  <a:moveTo>
                    <a:pt x="4846" y="0"/>
                  </a:moveTo>
                  <a:lnTo>
                    <a:pt x="4885" y="0"/>
                  </a:lnTo>
                  <a:lnTo>
                    <a:pt x="4885" y="10"/>
                  </a:lnTo>
                  <a:lnTo>
                    <a:pt x="4846" y="10"/>
                  </a:lnTo>
                  <a:lnTo>
                    <a:pt x="4846" y="0"/>
                  </a:lnTo>
                  <a:close/>
                  <a:moveTo>
                    <a:pt x="4913" y="0"/>
                  </a:moveTo>
                  <a:lnTo>
                    <a:pt x="4951" y="0"/>
                  </a:lnTo>
                  <a:lnTo>
                    <a:pt x="4951" y="10"/>
                  </a:lnTo>
                  <a:lnTo>
                    <a:pt x="4913" y="10"/>
                  </a:lnTo>
                  <a:lnTo>
                    <a:pt x="4913" y="0"/>
                  </a:lnTo>
                  <a:close/>
                  <a:moveTo>
                    <a:pt x="4979" y="0"/>
                  </a:moveTo>
                  <a:lnTo>
                    <a:pt x="5017" y="0"/>
                  </a:lnTo>
                  <a:lnTo>
                    <a:pt x="5017" y="10"/>
                  </a:lnTo>
                  <a:lnTo>
                    <a:pt x="4979" y="10"/>
                  </a:lnTo>
                  <a:lnTo>
                    <a:pt x="4979" y="0"/>
                  </a:lnTo>
                  <a:close/>
                  <a:moveTo>
                    <a:pt x="5045" y="0"/>
                  </a:moveTo>
                  <a:lnTo>
                    <a:pt x="5084" y="0"/>
                  </a:lnTo>
                  <a:lnTo>
                    <a:pt x="5084" y="10"/>
                  </a:lnTo>
                  <a:lnTo>
                    <a:pt x="5045" y="10"/>
                  </a:lnTo>
                  <a:lnTo>
                    <a:pt x="5045" y="0"/>
                  </a:lnTo>
                  <a:close/>
                  <a:moveTo>
                    <a:pt x="5112" y="0"/>
                  </a:moveTo>
                  <a:lnTo>
                    <a:pt x="5150" y="0"/>
                  </a:lnTo>
                  <a:lnTo>
                    <a:pt x="5150" y="10"/>
                  </a:lnTo>
                  <a:lnTo>
                    <a:pt x="5112" y="10"/>
                  </a:lnTo>
                  <a:lnTo>
                    <a:pt x="5112" y="0"/>
                  </a:lnTo>
                  <a:close/>
                  <a:moveTo>
                    <a:pt x="5178" y="0"/>
                  </a:moveTo>
                  <a:lnTo>
                    <a:pt x="5216" y="0"/>
                  </a:lnTo>
                  <a:lnTo>
                    <a:pt x="5216" y="10"/>
                  </a:lnTo>
                  <a:lnTo>
                    <a:pt x="5178" y="10"/>
                  </a:lnTo>
                  <a:lnTo>
                    <a:pt x="5178" y="0"/>
                  </a:lnTo>
                  <a:close/>
                  <a:moveTo>
                    <a:pt x="5244" y="0"/>
                  </a:moveTo>
                  <a:lnTo>
                    <a:pt x="5283" y="0"/>
                  </a:lnTo>
                  <a:lnTo>
                    <a:pt x="5283" y="10"/>
                  </a:lnTo>
                  <a:lnTo>
                    <a:pt x="5244" y="10"/>
                  </a:lnTo>
                  <a:lnTo>
                    <a:pt x="5244" y="0"/>
                  </a:lnTo>
                  <a:close/>
                  <a:moveTo>
                    <a:pt x="5311" y="0"/>
                  </a:moveTo>
                  <a:lnTo>
                    <a:pt x="5349" y="0"/>
                  </a:lnTo>
                  <a:lnTo>
                    <a:pt x="5349" y="10"/>
                  </a:lnTo>
                  <a:lnTo>
                    <a:pt x="5311" y="10"/>
                  </a:lnTo>
                  <a:lnTo>
                    <a:pt x="5311" y="0"/>
                  </a:lnTo>
                  <a:close/>
                  <a:moveTo>
                    <a:pt x="5377" y="0"/>
                  </a:moveTo>
                  <a:lnTo>
                    <a:pt x="5415" y="0"/>
                  </a:lnTo>
                  <a:lnTo>
                    <a:pt x="5415" y="10"/>
                  </a:lnTo>
                  <a:lnTo>
                    <a:pt x="5377" y="10"/>
                  </a:lnTo>
                  <a:lnTo>
                    <a:pt x="5377" y="0"/>
                  </a:lnTo>
                  <a:close/>
                  <a:moveTo>
                    <a:pt x="5443" y="0"/>
                  </a:moveTo>
                  <a:lnTo>
                    <a:pt x="5482" y="0"/>
                  </a:lnTo>
                  <a:lnTo>
                    <a:pt x="5482" y="10"/>
                  </a:lnTo>
                  <a:lnTo>
                    <a:pt x="5443" y="10"/>
                  </a:lnTo>
                  <a:lnTo>
                    <a:pt x="5443" y="0"/>
                  </a:lnTo>
                  <a:close/>
                  <a:moveTo>
                    <a:pt x="5511" y="0"/>
                  </a:moveTo>
                  <a:lnTo>
                    <a:pt x="5548" y="0"/>
                  </a:lnTo>
                  <a:lnTo>
                    <a:pt x="5548" y="10"/>
                  </a:lnTo>
                  <a:lnTo>
                    <a:pt x="5511" y="10"/>
                  </a:lnTo>
                  <a:lnTo>
                    <a:pt x="5511" y="0"/>
                  </a:lnTo>
                  <a:close/>
                  <a:moveTo>
                    <a:pt x="5577" y="0"/>
                  </a:moveTo>
                  <a:lnTo>
                    <a:pt x="5614" y="0"/>
                  </a:lnTo>
                  <a:lnTo>
                    <a:pt x="5614" y="10"/>
                  </a:lnTo>
                  <a:lnTo>
                    <a:pt x="5577" y="10"/>
                  </a:lnTo>
                  <a:lnTo>
                    <a:pt x="5577" y="0"/>
                  </a:lnTo>
                  <a:close/>
                  <a:moveTo>
                    <a:pt x="5643" y="0"/>
                  </a:moveTo>
                  <a:lnTo>
                    <a:pt x="5681" y="0"/>
                  </a:lnTo>
                  <a:lnTo>
                    <a:pt x="5681" y="10"/>
                  </a:lnTo>
                  <a:lnTo>
                    <a:pt x="5643" y="10"/>
                  </a:lnTo>
                  <a:lnTo>
                    <a:pt x="5643" y="0"/>
                  </a:lnTo>
                  <a:close/>
                  <a:moveTo>
                    <a:pt x="5710" y="0"/>
                  </a:moveTo>
                  <a:lnTo>
                    <a:pt x="5747" y="0"/>
                  </a:lnTo>
                  <a:lnTo>
                    <a:pt x="5747" y="10"/>
                  </a:lnTo>
                  <a:lnTo>
                    <a:pt x="5710" y="10"/>
                  </a:lnTo>
                  <a:lnTo>
                    <a:pt x="5710" y="0"/>
                  </a:lnTo>
                  <a:close/>
                  <a:moveTo>
                    <a:pt x="5776" y="0"/>
                  </a:moveTo>
                  <a:lnTo>
                    <a:pt x="5813" y="0"/>
                  </a:lnTo>
                  <a:lnTo>
                    <a:pt x="5813" y="10"/>
                  </a:lnTo>
                  <a:lnTo>
                    <a:pt x="5776" y="10"/>
                  </a:lnTo>
                  <a:lnTo>
                    <a:pt x="5776" y="0"/>
                  </a:lnTo>
                  <a:close/>
                  <a:moveTo>
                    <a:pt x="5842" y="0"/>
                  </a:moveTo>
                  <a:lnTo>
                    <a:pt x="5880" y="0"/>
                  </a:lnTo>
                  <a:lnTo>
                    <a:pt x="5880" y="10"/>
                  </a:lnTo>
                  <a:lnTo>
                    <a:pt x="5842" y="10"/>
                  </a:lnTo>
                  <a:lnTo>
                    <a:pt x="5842" y="0"/>
                  </a:lnTo>
                  <a:close/>
                  <a:moveTo>
                    <a:pt x="5909" y="0"/>
                  </a:moveTo>
                  <a:lnTo>
                    <a:pt x="5942" y="0"/>
                  </a:lnTo>
                  <a:lnTo>
                    <a:pt x="5942" y="10"/>
                  </a:lnTo>
                  <a:lnTo>
                    <a:pt x="5909" y="10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7" name="Freeform 23"/>
            <p:cNvSpPr>
              <a:spLocks/>
            </p:cNvSpPr>
            <p:nvPr/>
          </p:nvSpPr>
          <p:spPr bwMode="auto">
            <a:xfrm>
              <a:off x="509588" y="1268413"/>
              <a:ext cx="338137" cy="85090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268" y="183"/>
                </a:cxn>
                <a:cxn ang="0">
                  <a:pos x="201" y="183"/>
                </a:cxn>
                <a:cxn ang="0">
                  <a:pos x="201" y="732"/>
                </a:cxn>
                <a:cxn ang="0">
                  <a:pos x="268" y="732"/>
                </a:cxn>
                <a:cxn ang="0">
                  <a:pos x="134" y="915"/>
                </a:cxn>
                <a:cxn ang="0">
                  <a:pos x="0" y="732"/>
                </a:cxn>
                <a:cxn ang="0">
                  <a:pos x="68" y="732"/>
                </a:cxn>
                <a:cxn ang="0">
                  <a:pos x="68" y="183"/>
                </a:cxn>
                <a:cxn ang="0">
                  <a:pos x="0" y="183"/>
                </a:cxn>
                <a:cxn ang="0">
                  <a:pos x="134" y="0"/>
                </a:cxn>
              </a:cxnLst>
              <a:rect l="0" t="0" r="r" b="b"/>
              <a:pathLst>
                <a:path w="268" h="915">
                  <a:moveTo>
                    <a:pt x="134" y="0"/>
                  </a:moveTo>
                  <a:lnTo>
                    <a:pt x="268" y="183"/>
                  </a:lnTo>
                  <a:lnTo>
                    <a:pt x="201" y="183"/>
                  </a:lnTo>
                  <a:lnTo>
                    <a:pt x="201" y="732"/>
                  </a:lnTo>
                  <a:lnTo>
                    <a:pt x="268" y="732"/>
                  </a:lnTo>
                  <a:lnTo>
                    <a:pt x="134" y="915"/>
                  </a:lnTo>
                  <a:lnTo>
                    <a:pt x="0" y="732"/>
                  </a:lnTo>
                  <a:lnTo>
                    <a:pt x="68" y="732"/>
                  </a:lnTo>
                  <a:lnTo>
                    <a:pt x="68" y="183"/>
                  </a:lnTo>
                  <a:lnTo>
                    <a:pt x="0" y="1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9" name="Line 25"/>
            <p:cNvSpPr>
              <a:spLocks noChangeShapeType="1"/>
            </p:cNvSpPr>
            <p:nvPr/>
          </p:nvSpPr>
          <p:spPr bwMode="auto">
            <a:xfrm>
              <a:off x="34925" y="2119313"/>
              <a:ext cx="1049338" cy="158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0" name="Freeform 26"/>
            <p:cNvSpPr>
              <a:spLocks noEditPoints="1"/>
            </p:cNvSpPr>
            <p:nvPr/>
          </p:nvSpPr>
          <p:spPr bwMode="auto">
            <a:xfrm>
              <a:off x="4141788" y="1303338"/>
              <a:ext cx="69850" cy="277812"/>
            </a:xfrm>
            <a:custGeom>
              <a:avLst/>
              <a:gdLst/>
              <a:ahLst/>
              <a:cxnLst>
                <a:cxn ang="0">
                  <a:pos x="25" y="216"/>
                </a:cxn>
                <a:cxn ang="0">
                  <a:pos x="25" y="47"/>
                </a:cxn>
                <a:cxn ang="0">
                  <a:pos x="25" y="46"/>
                </a:cxn>
                <a:cxn ang="0">
                  <a:pos x="26" y="45"/>
                </a:cxn>
                <a:cxn ang="0">
                  <a:pos x="27" y="44"/>
                </a:cxn>
                <a:cxn ang="0">
                  <a:pos x="28" y="44"/>
                </a:cxn>
                <a:cxn ang="0">
                  <a:pos x="29" y="44"/>
                </a:cxn>
                <a:cxn ang="0">
                  <a:pos x="30" y="45"/>
                </a:cxn>
                <a:cxn ang="0">
                  <a:pos x="32" y="46"/>
                </a:cxn>
                <a:cxn ang="0">
                  <a:pos x="32" y="47"/>
                </a:cxn>
                <a:cxn ang="0">
                  <a:pos x="32" y="216"/>
                </a:cxn>
                <a:cxn ang="0">
                  <a:pos x="32" y="217"/>
                </a:cxn>
                <a:cxn ang="0">
                  <a:pos x="30" y="218"/>
                </a:cxn>
                <a:cxn ang="0">
                  <a:pos x="29" y="219"/>
                </a:cxn>
                <a:cxn ang="0">
                  <a:pos x="28" y="219"/>
                </a:cxn>
                <a:cxn ang="0">
                  <a:pos x="27" y="219"/>
                </a:cxn>
                <a:cxn ang="0">
                  <a:pos x="26" y="218"/>
                </a:cxn>
                <a:cxn ang="0">
                  <a:pos x="25" y="217"/>
                </a:cxn>
                <a:cxn ang="0">
                  <a:pos x="25" y="216"/>
                </a:cxn>
                <a:cxn ang="0">
                  <a:pos x="25" y="216"/>
                </a:cxn>
                <a:cxn ang="0">
                  <a:pos x="0" y="57"/>
                </a:cxn>
                <a:cxn ang="0">
                  <a:pos x="28" y="0"/>
                </a:cxn>
                <a:cxn ang="0">
                  <a:pos x="57" y="57"/>
                </a:cxn>
                <a:cxn ang="0">
                  <a:pos x="0" y="57"/>
                </a:cxn>
              </a:cxnLst>
              <a:rect l="0" t="0" r="r" b="b"/>
              <a:pathLst>
                <a:path w="57" h="219">
                  <a:moveTo>
                    <a:pt x="25" y="216"/>
                  </a:moveTo>
                  <a:lnTo>
                    <a:pt x="25" y="47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2" y="216"/>
                  </a:lnTo>
                  <a:lnTo>
                    <a:pt x="32" y="217"/>
                  </a:lnTo>
                  <a:lnTo>
                    <a:pt x="30" y="218"/>
                  </a:lnTo>
                  <a:lnTo>
                    <a:pt x="29" y="219"/>
                  </a:lnTo>
                  <a:lnTo>
                    <a:pt x="28" y="219"/>
                  </a:lnTo>
                  <a:lnTo>
                    <a:pt x="27" y="219"/>
                  </a:lnTo>
                  <a:lnTo>
                    <a:pt x="26" y="218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close/>
                  <a:moveTo>
                    <a:pt x="0" y="57"/>
                  </a:moveTo>
                  <a:lnTo>
                    <a:pt x="28" y="0"/>
                  </a:lnTo>
                  <a:lnTo>
                    <a:pt x="57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8" name="Rectangle 34"/>
            <p:cNvSpPr>
              <a:spLocks noChangeArrowheads="1"/>
            </p:cNvSpPr>
            <p:nvPr/>
          </p:nvSpPr>
          <p:spPr bwMode="auto">
            <a:xfrm>
              <a:off x="1052513" y="2205038"/>
              <a:ext cx="8128000" cy="187325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0" name="Rectangle 36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1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60712"/>
                </p:ext>
              </p:extLst>
            </p:nvPr>
          </p:nvGraphicFramePr>
          <p:xfrm>
            <a:off x="5292725" y="2636838"/>
            <a:ext cx="4667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7" name="Equation" r:id="rId4" imgW="139680" imgH="177480" progId="Equation.3">
                    <p:embed/>
                  </p:oleObj>
                </mc:Choice>
                <mc:Fallback>
                  <p:oleObj name="Equation" r:id="rId4" imgW="139680" imgH="17748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636838"/>
                          <a:ext cx="466725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624879"/>
                </p:ext>
              </p:extLst>
            </p:nvPr>
          </p:nvGraphicFramePr>
          <p:xfrm>
            <a:off x="2555875" y="2636838"/>
            <a:ext cx="763588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8" name="Equation" r:id="rId6" imgW="228600" imgH="177480" progId="Equation.3">
                    <p:embed/>
                  </p:oleObj>
                </mc:Choice>
                <mc:Fallback>
                  <p:oleObj name="Equation" r:id="rId6" imgW="228600" imgH="177480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636838"/>
                          <a:ext cx="763588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8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258436"/>
                </p:ext>
              </p:extLst>
            </p:nvPr>
          </p:nvGraphicFramePr>
          <p:xfrm>
            <a:off x="1279525" y="3636963"/>
            <a:ext cx="423863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89" name="Equation" r:id="rId8" imgW="126720" imgH="139680" progId="Equation.3">
                    <p:embed/>
                  </p:oleObj>
                </mc:Choice>
                <mc:Fallback>
                  <p:oleObj name="Equation" r:id="rId8" imgW="126720" imgH="139680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525" y="3636963"/>
                          <a:ext cx="423863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9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27082"/>
                </p:ext>
              </p:extLst>
            </p:nvPr>
          </p:nvGraphicFramePr>
          <p:xfrm>
            <a:off x="2627313" y="908050"/>
            <a:ext cx="12414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0" name="Equation" r:id="rId10" imgW="583920" imgH="203040" progId="Equation.3">
                    <p:embed/>
                  </p:oleObj>
                </mc:Choice>
                <mc:Fallback>
                  <p:oleObj name="Equation" r:id="rId10" imgW="583920" imgH="203040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908050"/>
                          <a:ext cx="12414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0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355469"/>
                </p:ext>
              </p:extLst>
            </p:nvPr>
          </p:nvGraphicFramePr>
          <p:xfrm>
            <a:off x="4140200" y="2133600"/>
            <a:ext cx="809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1" name="Equation" r:id="rId12" imgW="380880" imgH="139680" progId="Equation.3">
                    <p:embed/>
                  </p:oleObj>
                </mc:Choice>
                <mc:Fallback>
                  <p:oleObj name="Equation" r:id="rId12" imgW="380880" imgH="13968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200" y="2133600"/>
                          <a:ext cx="809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9299412"/>
                </p:ext>
              </p:extLst>
            </p:nvPr>
          </p:nvGraphicFramePr>
          <p:xfrm>
            <a:off x="5630863" y="1157288"/>
            <a:ext cx="1862137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2" name="Equation" r:id="rId14" imgW="876240" imgH="241200" progId="Equation.3">
                    <p:embed/>
                  </p:oleObj>
                </mc:Choice>
                <mc:Fallback>
                  <p:oleObj name="Equation" r:id="rId14" imgW="876240" imgH="241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863" y="1157288"/>
                          <a:ext cx="1862137" cy="512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348038" y="1196975"/>
              <a:ext cx="71913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953" name="Freeform 49"/>
            <p:cNvSpPr>
              <a:spLocks/>
            </p:cNvSpPr>
            <p:nvPr/>
          </p:nvSpPr>
          <p:spPr bwMode="auto">
            <a:xfrm>
              <a:off x="1042988" y="1077913"/>
              <a:ext cx="8137525" cy="99536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998" y="619"/>
                </a:cxn>
                <a:cxn ang="0">
                  <a:pos x="2314" y="30"/>
                </a:cxn>
                <a:cxn ang="0">
                  <a:pos x="3584" y="438"/>
                </a:cxn>
                <a:cxn ang="0">
                  <a:pos x="4627" y="211"/>
                </a:cxn>
                <a:cxn ang="0">
                  <a:pos x="5126" y="302"/>
                </a:cxn>
              </a:cxnLst>
              <a:rect l="0" t="0" r="r" b="b"/>
              <a:pathLst>
                <a:path w="5126" h="627">
                  <a:moveTo>
                    <a:pt x="0" y="75"/>
                  </a:moveTo>
                  <a:cubicBezTo>
                    <a:pt x="306" y="351"/>
                    <a:pt x="612" y="627"/>
                    <a:pt x="998" y="619"/>
                  </a:cubicBezTo>
                  <a:cubicBezTo>
                    <a:pt x="1384" y="611"/>
                    <a:pt x="1883" y="60"/>
                    <a:pt x="2314" y="30"/>
                  </a:cubicBezTo>
                  <a:cubicBezTo>
                    <a:pt x="2745" y="0"/>
                    <a:pt x="3199" y="408"/>
                    <a:pt x="3584" y="438"/>
                  </a:cubicBezTo>
                  <a:cubicBezTo>
                    <a:pt x="3969" y="468"/>
                    <a:pt x="4370" y="234"/>
                    <a:pt x="4627" y="211"/>
                  </a:cubicBezTo>
                  <a:cubicBezTo>
                    <a:pt x="4884" y="188"/>
                    <a:pt x="5050" y="279"/>
                    <a:pt x="5126" y="30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75008C-2154-7B48-B883-D1FC08EF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3200" dirty="0"/>
              <a:t>One-dimensional half infinite confined aquifer bounded by surface water at </a:t>
            </a:r>
            <a:r>
              <a:rPr lang="en-US" sz="3200" i="1" dirty="0"/>
              <a:t>x=0</a:t>
            </a:r>
            <a:r>
              <a:rPr lang="en-US" sz="3200" dirty="0"/>
              <a:t> in which water level fluctuation like a sine.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3200" dirty="0"/>
              <a:t>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0A28C-3AC7-BA43-8549-CC3300CB2886}"/>
              </a:ext>
            </a:extLst>
          </p:cNvPr>
          <p:cNvGrpSpPr/>
          <p:nvPr/>
        </p:nvGrpSpPr>
        <p:grpSpPr>
          <a:xfrm>
            <a:off x="431800" y="1844824"/>
            <a:ext cx="8280400" cy="4829175"/>
            <a:chOff x="395288" y="260350"/>
            <a:chExt cx="8280400" cy="4829175"/>
          </a:xfrm>
        </p:grpSpPr>
        <p:pic>
          <p:nvPicPr>
            <p:cNvPr id="60418" name="Picture 2" descr="Huisman2_43"/>
            <p:cNvPicPr>
              <a:picLocks noChangeAspect="1" noChangeArrowheads="1"/>
            </p:cNvPicPr>
            <p:nvPr/>
          </p:nvPicPr>
          <p:blipFill>
            <a:blip r:embed="rId4" cstate="print"/>
            <a:srcRect r="48940" b="55296"/>
            <a:stretch>
              <a:fillRect/>
            </a:stretch>
          </p:blipFill>
          <p:spPr bwMode="auto">
            <a:xfrm>
              <a:off x="395288" y="260350"/>
              <a:ext cx="8280400" cy="482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5508625" y="2492375"/>
              <a:ext cx="557213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kH</a:t>
              </a:r>
              <a:endParaRPr lang="en-US" sz="2400" i="1" baseline="-25000"/>
            </a:p>
          </p:txBody>
        </p:sp>
        <p:sp>
          <p:nvSpPr>
            <p:cNvPr id="60424" name="Text Box 8"/>
            <p:cNvSpPr txBox="1">
              <a:spLocks noChangeArrowheads="1"/>
            </p:cNvSpPr>
            <p:nvPr/>
          </p:nvSpPr>
          <p:spPr bwMode="auto">
            <a:xfrm>
              <a:off x="5867400" y="3284538"/>
              <a:ext cx="3873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S</a:t>
              </a:r>
              <a:endParaRPr lang="en-US" sz="2400" i="1" baseline="-25000"/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>
              <a:off x="3779838" y="3429000"/>
              <a:ext cx="3365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x</a:t>
              </a:r>
              <a:endParaRPr lang="en-US" sz="2400" i="1" baseline="-25000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059113" y="4076700"/>
              <a:ext cx="1225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3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859016"/>
                </p:ext>
              </p:extLst>
            </p:nvPr>
          </p:nvGraphicFramePr>
          <p:xfrm>
            <a:off x="6732588" y="1484313"/>
            <a:ext cx="10810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8" name="Equation" r:id="rId5" imgW="380880" imgH="228600" progId="Equation.3">
                    <p:embed/>
                  </p:oleObj>
                </mc:Choice>
                <mc:Fallback>
                  <p:oleObj name="Equation" r:id="rId5" imgW="380880" imgH="2286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588" y="1484313"/>
                          <a:ext cx="1081087" cy="649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5724525" y="1341438"/>
              <a:ext cx="0" cy="287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Freeform 16"/>
            <p:cNvSpPr>
              <a:spLocks/>
            </p:cNvSpPr>
            <p:nvPr/>
          </p:nvSpPr>
          <p:spPr bwMode="auto">
            <a:xfrm>
              <a:off x="5724525" y="1484313"/>
              <a:ext cx="1943100" cy="649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3" y="91"/>
                </a:cxn>
                <a:cxn ang="0">
                  <a:pos x="499" y="409"/>
                </a:cxn>
                <a:cxn ang="0">
                  <a:pos x="1224" y="409"/>
                </a:cxn>
              </a:cxnLst>
              <a:rect l="0" t="0" r="r" b="b"/>
              <a:pathLst>
                <a:path w="1224" h="409">
                  <a:moveTo>
                    <a:pt x="0" y="0"/>
                  </a:moveTo>
                  <a:lnTo>
                    <a:pt x="363" y="91"/>
                  </a:lnTo>
                  <a:lnTo>
                    <a:pt x="499" y="409"/>
                  </a:lnTo>
                  <a:lnTo>
                    <a:pt x="1224" y="40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2411413" y="1341438"/>
              <a:ext cx="431800" cy="11509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 flipV="1">
              <a:off x="1116013" y="1341438"/>
              <a:ext cx="0" cy="1871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2195513" y="1341438"/>
              <a:ext cx="0" cy="1150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030108"/>
                </p:ext>
              </p:extLst>
            </p:nvPr>
          </p:nvGraphicFramePr>
          <p:xfrm>
            <a:off x="1835150" y="1628775"/>
            <a:ext cx="61277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89" name="Equation" r:id="rId7" imgW="215640" imgH="177480" progId="Equation.3">
                    <p:embed/>
                  </p:oleObj>
                </mc:Choice>
                <mc:Fallback>
                  <p:oleObj name="Equation" r:id="rId7" imgW="21564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1628775"/>
                          <a:ext cx="612775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837405"/>
                </p:ext>
              </p:extLst>
            </p:nvPr>
          </p:nvGraphicFramePr>
          <p:xfrm>
            <a:off x="898525" y="1701800"/>
            <a:ext cx="469900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0" name="Equation" r:id="rId9" imgW="164880" imgH="228600" progId="Equation.3">
                    <p:embed/>
                  </p:oleObj>
                </mc:Choice>
                <mc:Fallback>
                  <p:oleObj name="Equation" r:id="rId9" imgW="164880" imgH="2286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525" y="1701800"/>
                          <a:ext cx="469900" cy="649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 flipH="1">
              <a:off x="539750" y="13414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C016B-43AD-944A-8378-CFFE4AAC4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" y="1100287"/>
            <a:ext cx="8902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25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1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9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9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0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4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5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6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7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2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3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4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3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17712</TotalTime>
  <Words>1566</Words>
  <Application>Microsoft Macintosh PowerPoint</Application>
  <PresentationFormat>On-screen Show (4:3)</PresentationFormat>
  <Paragraphs>403</Paragraphs>
  <Slides>96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Head in aquifer at different times. Stays within envelopes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erfc(u) as a function of u</vt:lpstr>
      <vt:lpstr>erfc(u) as  function of 1/u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changes suddenly on both sides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118</cp:revision>
  <dcterms:created xsi:type="dcterms:W3CDTF">2003-05-18T20:01:31Z</dcterms:created>
  <dcterms:modified xsi:type="dcterms:W3CDTF">2019-12-18T22:21:39Z</dcterms:modified>
</cp:coreProperties>
</file>